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8147BC-2688-224E-B8C0-A4D900A42EA0}" v="4" dt="2025-10-28T17:56:07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/>
    <p:restoredTop sz="94694"/>
  </p:normalViewPr>
  <p:slideViewPr>
    <p:cSldViewPr snapToGrid="0" snapToObjects="1">
      <p:cViewPr varScale="1">
        <p:scale>
          <a:sx n="106" d="100"/>
          <a:sy n="106" d="100"/>
        </p:scale>
        <p:origin x="208" y="6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6:07.440" v="3"/>
      <pc:docMkLst>
        <pc:docMk/>
      </pc:docMkLst>
      <pc:sldMasterChg chg="setBg modSldLayout">
        <pc:chgData name="Brothers, Jeffrey" userId="6e40b7f0-f92e-4e9a-ad33-0e5d6a61616b" providerId="ADAL" clId="{0D4C7DFF-6A03-55F5-B049-D1EB275DC57B}" dt="2025-10-28T17:56:07.440" v="3"/>
        <pc:sldMasterMkLst>
          <pc:docMk/>
          <pc:sldMasterMk cId="1561012478" sldId="2147483648"/>
        </pc:sldMasterMkLst>
        <pc:sldLayoutChg chg="setBg">
          <pc:chgData name="Brothers, Jeffrey" userId="6e40b7f0-f92e-4e9a-ad33-0e5d6a61616b" providerId="ADAL" clId="{0D4C7DFF-6A03-55F5-B049-D1EB275DC57B}" dt="2025-10-28T17:56:07.440" v="3"/>
          <pc:sldLayoutMkLst>
            <pc:docMk/>
            <pc:sldMasterMk cId="1561012478" sldId="2147483648"/>
            <pc:sldLayoutMk cId="3517945857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73226"/>
            <a:ext cx="11734800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4290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357" y="136524"/>
            <a:ext cx="11655286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357" y="813632"/>
            <a:ext cx="11655286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277050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954158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60504" y="954158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2354951"/>
            <a:ext cx="11337234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400223"/>
            <a:ext cx="3952460" cy="566738"/>
          </a:xfrm>
        </p:spPr>
        <p:txBody>
          <a:bodyPr anchor="b"/>
          <a:lstStyle>
            <a:lvl1pPr algn="l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400222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275074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346623"/>
            <a:ext cx="11655286" cy="83099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177620"/>
            <a:ext cx="11655286" cy="4372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54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116CFF"/>
                </a:solidFill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A87FFC-624D-75FB-4906-2BBFE2E0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A4BA22-199A-57EC-C46A-A757828F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824365-58BB-D840-7B30-E66E2D28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154535-BEC3-330B-FFB4-A921E55D57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31C981-C0DF-E58E-DEE1-345B5658808D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47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EFD02D-331A-A370-4A42-AC589845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6F2A44-CE78-B5A5-8FF1-9F95EB0227E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BEBCD1-25DF-A18B-218C-44E6A4D4D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2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19</cp:revision>
  <dcterms:created xsi:type="dcterms:W3CDTF">2017-05-04T22:25:49Z</dcterms:created>
  <dcterms:modified xsi:type="dcterms:W3CDTF">2025-10-28T17:56:08Z</dcterms:modified>
</cp:coreProperties>
</file>